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486400" cy="5486400"/>
          </a:xfrm>
          <a:prstGeom prst="ellipse">
            <a:avLst/>
          </a:prstGeom>
          <a:solidFill>
            <a:srgbClr val="02809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114800"/>
            <a:ext cx="4572000" cy="4572000"/>
          </a:xfrm>
          <a:prstGeom prst="ellipse">
            <a:avLst/>
          </a:prstGeom>
          <a:solidFill>
            <a:srgbClr val="00A896">
              <a:alpha val="1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54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LOW-CODE PLATFORM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920240"/>
            <a:ext cx="96012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 manual work into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business apps.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Mauqe helps teams launch internal tools, collect requests, automate approvals, and track operations — from one secure cloud workspace, no code required.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4892040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02C39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89204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mauqe.com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62636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Pitch  · 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7772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Operations still run on spreadsheets,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threads, and paper forms.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F4FB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3063240"/>
            <a:ext cx="640080" cy="64008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4712" y="3227832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886200"/>
            <a:ext cx="2788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developers on hand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60120" y="448056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approval, intake form, or tracker needs custom dev work your team doesn't have time for.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274320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F4FB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09160" y="3063240"/>
            <a:ext cx="640080" cy="64008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752" y="3227832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886200"/>
            <a:ext cx="2788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Requests get lost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709160" y="448056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Emails and paper forms disappear into inboxes — no audit trail, no accountability.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138160" y="274320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F4FB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58200" y="3063240"/>
            <a:ext cx="640080" cy="64008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2792" y="3227832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58200" y="3886200"/>
            <a:ext cx="2788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visibility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458200" y="448056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can't see what's pending, who's blocking what, or how operations are trending.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01200" y="4114800"/>
            <a:ext cx="4572000" cy="4572000"/>
          </a:xfrm>
          <a:prstGeom prst="ellipse">
            <a:avLst/>
          </a:prstGeom>
          <a:solidFill>
            <a:srgbClr val="028090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workspace. From process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idea to running workflow.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0F3A4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3063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60120" y="374904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process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120" y="429768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from an approval, request form, inspection, onboarding flow, or spreadsheet.</a:t>
            </a:r>
            <a:endParaRPr lang="en-US" sz="12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96512" y="4069080"/>
            <a:ext cx="274320" cy="27432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389120" y="278892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0F3A40"/>
          </a:solidFill>
          <a:ln/>
        </p:spPr>
      </p:sp>
      <p:sp>
        <p:nvSpPr>
          <p:cNvPr id="11" name="Text 8"/>
          <p:cNvSpPr/>
          <p:nvPr/>
        </p:nvSpPr>
        <p:spPr>
          <a:xfrm>
            <a:off x="4709160" y="3063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4709160" y="374904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with low-code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09160" y="429768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forms, pages, roles, workflows, notifications, and dashboards in one workspace.</a:t>
            </a:r>
            <a:endParaRPr lang="en-US" sz="1250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552" y="4069080"/>
            <a:ext cx="274320" cy="2743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8138160" y="278892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0F3A40"/>
          </a:solidFill>
          <a:ln/>
        </p:spPr>
      </p:sp>
      <p:sp>
        <p:nvSpPr>
          <p:cNvPr id="16" name="Text 12"/>
          <p:cNvSpPr/>
          <p:nvPr/>
        </p:nvSpPr>
        <p:spPr>
          <a:xfrm>
            <a:off x="8458200" y="3063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8458200" y="374904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and improve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8458200" y="429768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submissions, approve tasks, track records, export data, and connect APIs.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NEED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Digitize operations faster.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app building, workflow automation, analytics, and secure company workspaces — in one adaptive platform.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5120640" cy="1691640"/>
          </a:xfrm>
          <a:prstGeom prst="roundRect">
            <a:avLst>
              <a:gd name="adj" fmla="val 4865"/>
            </a:avLst>
          </a:prstGeom>
          <a:solidFill>
            <a:srgbClr val="F4FBFA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606040"/>
            <a:ext cx="594360" cy="59436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2756916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253288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app builder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691640" y="2898648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Multi-page business apps, smart forms, file uploads, tables, and public request pages — no custom development.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126480" y="2331720"/>
            <a:ext cx="5120640" cy="1691640"/>
          </a:xfrm>
          <a:prstGeom prst="roundRect">
            <a:avLst>
              <a:gd name="adj" fmla="val 4865"/>
            </a:avLst>
          </a:prstGeom>
          <a:solidFill>
            <a:srgbClr val="F4FBFA"/>
          </a:solidFill>
          <a:ln/>
        </p:spPr>
      </p:sp>
      <p:sp>
        <p:nvSpPr>
          <p:cNvPr id="11" name="Shape 8"/>
          <p:cNvSpPr/>
          <p:nvPr/>
        </p:nvSpPr>
        <p:spPr>
          <a:xfrm>
            <a:off x="6400800" y="2606040"/>
            <a:ext cx="594360" cy="59436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676" y="2756916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78040" y="253288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Approvals &amp; automation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178040" y="2898648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submissions to managers, assign tasks, enforce SLAs, send notifications, keep every decision traceable.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40080" y="4343400"/>
            <a:ext cx="5120640" cy="1691640"/>
          </a:xfrm>
          <a:prstGeom prst="roundRect">
            <a:avLst>
              <a:gd name="adj" fmla="val 4865"/>
            </a:avLst>
          </a:prstGeom>
          <a:solidFill>
            <a:srgbClr val="F4FBFA"/>
          </a:solidFill>
          <a:ln/>
        </p:spPr>
      </p:sp>
      <p:sp>
        <p:nvSpPr>
          <p:cNvPr id="16" name="Shape 12"/>
          <p:cNvSpPr/>
          <p:nvPr/>
        </p:nvSpPr>
        <p:spPr>
          <a:xfrm>
            <a:off x="914400" y="4617720"/>
            <a:ext cx="594360" cy="59436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76" y="4768596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91640" y="454456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Dashboards, APIs &amp; records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1691640" y="4910328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submissions into searchable records, dashboards, audit logs, exports, and API endpoints.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6126480" y="4343400"/>
            <a:ext cx="5120640" cy="1691640"/>
          </a:xfrm>
          <a:prstGeom prst="roundRect">
            <a:avLst>
              <a:gd name="adj" fmla="val 4865"/>
            </a:avLst>
          </a:prstGeom>
          <a:solidFill>
            <a:srgbClr val="F4FBFA"/>
          </a:solidFill>
          <a:ln/>
        </p:spPr>
      </p:sp>
      <p:sp>
        <p:nvSpPr>
          <p:cNvPr id="21" name="Shape 16"/>
          <p:cNvSpPr/>
          <p:nvPr/>
        </p:nvSpPr>
        <p:spPr>
          <a:xfrm>
            <a:off x="6400800" y="4617720"/>
            <a:ext cx="594360" cy="59436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676" y="476859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78040" y="454456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workspace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7178040" y="4910328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access, governance controls, and a secure cloud environment built for company data.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Choose the workspace that fits your team.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2801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Per-user pricing on paid tiers. Need 250+ users, a dedicated server, or on-prem? Talk to us on WhatsApp.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2514600" cy="4114800"/>
          </a:xfrm>
          <a:prstGeom prst="roundRect">
            <a:avLst>
              <a:gd name="adj" fmla="val 3273"/>
            </a:avLst>
          </a:prstGeom>
          <a:solidFill>
            <a:srgbClr val="F4FBFA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2148840"/>
            <a:ext cx="20025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96112" y="2532888"/>
            <a:ext cx="2002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$0</a:t>
            </a:r>
            <a:pPr indent="0" marL="0">
              <a:buNone/>
            </a:pPr>
            <a:r>
              <a:rPr lang="en-US" sz="1200" dirty="0">
                <a:solidFill>
                  <a:srgbClr val="5C7A7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/mo</a:t>
            </a:r>
            <a:endParaRPr lang="en-US" sz="2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112" y="3154680"/>
            <a:ext cx="164592" cy="16459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43000" y="309981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admin user</a:t>
            </a:r>
            <a:endParaRPr lang="en-US" sz="10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3538728"/>
            <a:ext cx="164592" cy="16459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43000" y="348386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business apps</a:t>
            </a:r>
            <a:endParaRPr lang="en-US" sz="10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3922776"/>
            <a:ext cx="164592" cy="16459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43000" y="386791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MB storage</a:t>
            </a:r>
            <a:endParaRPr lang="en-US" sz="10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4306824"/>
            <a:ext cx="164592" cy="16459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43000" y="425196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submissions/mo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3410712" y="1874520"/>
            <a:ext cx="2514600" cy="4114800"/>
          </a:xfrm>
          <a:prstGeom prst="roundRect">
            <a:avLst>
              <a:gd name="adj" fmla="val 3273"/>
            </a:avLst>
          </a:prstGeom>
          <a:solidFill>
            <a:srgbClr val="F4FBFA"/>
          </a:solidFill>
          <a:ln/>
        </p:spPr>
      </p:sp>
      <p:sp>
        <p:nvSpPr>
          <p:cNvPr id="17" name="Text 11"/>
          <p:cNvSpPr/>
          <p:nvPr/>
        </p:nvSpPr>
        <p:spPr>
          <a:xfrm>
            <a:off x="3666744" y="2148840"/>
            <a:ext cx="20025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5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3666744" y="2532888"/>
            <a:ext cx="2002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$75</a:t>
            </a:r>
            <a:pPr indent="0" marL="0">
              <a:buNone/>
            </a:pPr>
            <a:r>
              <a:rPr lang="en-US" sz="1200" dirty="0">
                <a:solidFill>
                  <a:srgbClr val="5C7A7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/mo</a:t>
            </a:r>
            <a:endParaRPr lang="en-US" sz="26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6744" y="3154680"/>
            <a:ext cx="164592" cy="1645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913632" y="309981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 users</a:t>
            </a:r>
            <a:endParaRPr lang="en-US" sz="10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6744" y="3538728"/>
            <a:ext cx="164592" cy="164592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3913632" y="348386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apps</a:t>
            </a:r>
            <a:endParaRPr lang="en-US" sz="1050" dirty="0"/>
          </a:p>
        </p:txBody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6744" y="3922776"/>
            <a:ext cx="164592" cy="16459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3913632" y="386791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GB storage</a:t>
            </a:r>
            <a:endParaRPr lang="en-US" sz="1050" dirty="0"/>
          </a:p>
        </p:txBody>
      </p:sp>
      <p:pic>
        <p:nvPicPr>
          <p:cNvPr id="2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6744" y="4306824"/>
            <a:ext cx="164592" cy="164592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3913632" y="425196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 submissions/mo</a:t>
            </a:r>
            <a:endParaRPr lang="en-US" sz="1050" dirty="0"/>
          </a:p>
        </p:txBody>
      </p:sp>
      <p:sp>
        <p:nvSpPr>
          <p:cNvPr id="27" name="Shape 17"/>
          <p:cNvSpPr/>
          <p:nvPr/>
        </p:nvSpPr>
        <p:spPr>
          <a:xfrm>
            <a:off x="6181344" y="1737360"/>
            <a:ext cx="2514600" cy="4389120"/>
          </a:xfrm>
          <a:prstGeom prst="roundRect">
            <a:avLst>
              <a:gd name="adj" fmla="val 3273"/>
            </a:avLst>
          </a:prstGeom>
          <a:solidFill>
            <a:srgbClr val="02809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8" name="Shape 18"/>
          <p:cNvSpPr/>
          <p:nvPr/>
        </p:nvSpPr>
        <p:spPr>
          <a:xfrm>
            <a:off x="6455664" y="1965960"/>
            <a:ext cx="1965960" cy="292608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</p:sp>
      <p:sp>
        <p:nvSpPr>
          <p:cNvPr id="29" name="Text 19"/>
          <p:cNvSpPr/>
          <p:nvPr/>
        </p:nvSpPr>
        <p:spPr>
          <a:xfrm>
            <a:off x="6455664" y="196596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POPULAR</a:t>
            </a:r>
            <a:endParaRPr lang="en-US" sz="900" dirty="0"/>
          </a:p>
        </p:txBody>
      </p:sp>
      <p:sp>
        <p:nvSpPr>
          <p:cNvPr id="30" name="Text 20"/>
          <p:cNvSpPr/>
          <p:nvPr/>
        </p:nvSpPr>
        <p:spPr>
          <a:xfrm>
            <a:off x="6437376" y="2359152"/>
            <a:ext cx="20025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15</a:t>
            </a:r>
            <a:endParaRPr lang="en-US" sz="1500" dirty="0"/>
          </a:p>
        </p:txBody>
      </p:sp>
      <p:sp>
        <p:nvSpPr>
          <p:cNvPr id="31" name="Text 21"/>
          <p:cNvSpPr/>
          <p:nvPr/>
        </p:nvSpPr>
        <p:spPr>
          <a:xfrm>
            <a:off x="6437376" y="2724912"/>
            <a:ext cx="2002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$210</a:t>
            </a:r>
            <a:pPr indent="0" marL="0">
              <a:buNone/>
            </a:pPr>
            <a:r>
              <a:rPr lang="en-US" sz="1200" dirty="0">
                <a:solidFill>
                  <a:srgbClr val="CFEF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/mo</a:t>
            </a:r>
            <a:endParaRPr lang="en-US" sz="2600" dirty="0"/>
          </a:p>
        </p:txBody>
      </p:sp>
      <p:pic>
        <p:nvPicPr>
          <p:cNvPr id="3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376" y="3337560"/>
            <a:ext cx="164592" cy="164592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6684264" y="328269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15 users</a:t>
            </a:r>
            <a:endParaRPr lang="en-US" sz="1050" dirty="0"/>
          </a:p>
        </p:txBody>
      </p:sp>
      <p:pic>
        <p:nvPicPr>
          <p:cNvPr id="3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376" y="3721608"/>
            <a:ext cx="164592" cy="164592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6684264" y="366674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apps</a:t>
            </a:r>
            <a:endParaRPr lang="en-US" sz="1050" dirty="0"/>
          </a:p>
        </p:txBody>
      </p:sp>
      <p:pic>
        <p:nvPicPr>
          <p:cNvPr id="3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376" y="4105656"/>
            <a:ext cx="164592" cy="164592"/>
          </a:xfrm>
          <a:prstGeom prst="rect">
            <a:avLst/>
          </a:prstGeom>
        </p:spPr>
      </p:pic>
      <p:sp>
        <p:nvSpPr>
          <p:cNvPr id="37" name="Text 24"/>
          <p:cNvSpPr/>
          <p:nvPr/>
        </p:nvSpPr>
        <p:spPr>
          <a:xfrm>
            <a:off x="6684264" y="405079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GB storage</a:t>
            </a:r>
            <a:endParaRPr lang="en-US" sz="1050" dirty="0"/>
          </a:p>
        </p:txBody>
      </p:sp>
      <p:pic>
        <p:nvPicPr>
          <p:cNvPr id="38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7376" y="4489704"/>
            <a:ext cx="164592" cy="164592"/>
          </a:xfrm>
          <a:prstGeom prst="rect">
            <a:avLst/>
          </a:prstGeom>
        </p:spPr>
      </p:pic>
      <p:sp>
        <p:nvSpPr>
          <p:cNvPr id="39" name="Text 25"/>
          <p:cNvSpPr/>
          <p:nvPr/>
        </p:nvSpPr>
        <p:spPr>
          <a:xfrm>
            <a:off x="6684264" y="44348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 submissions/mo</a:t>
            </a:r>
            <a:endParaRPr lang="en-US" sz="1050" dirty="0"/>
          </a:p>
        </p:txBody>
      </p:sp>
      <p:sp>
        <p:nvSpPr>
          <p:cNvPr id="40" name="Shape 26"/>
          <p:cNvSpPr/>
          <p:nvPr/>
        </p:nvSpPr>
        <p:spPr>
          <a:xfrm>
            <a:off x="8951976" y="1874520"/>
            <a:ext cx="2514600" cy="4114800"/>
          </a:xfrm>
          <a:prstGeom prst="roundRect">
            <a:avLst>
              <a:gd name="adj" fmla="val 3273"/>
            </a:avLst>
          </a:prstGeom>
          <a:solidFill>
            <a:srgbClr val="F4FBFA"/>
          </a:solidFill>
          <a:ln/>
        </p:spPr>
      </p:sp>
      <p:sp>
        <p:nvSpPr>
          <p:cNvPr id="41" name="Text 27"/>
          <p:cNvSpPr/>
          <p:nvPr/>
        </p:nvSpPr>
        <p:spPr>
          <a:xfrm>
            <a:off x="9208008" y="2148840"/>
            <a:ext cx="20025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25</a:t>
            </a:r>
            <a:endParaRPr lang="en-US" sz="1500" dirty="0"/>
          </a:p>
        </p:txBody>
      </p:sp>
      <p:sp>
        <p:nvSpPr>
          <p:cNvPr id="42" name="Text 28"/>
          <p:cNvSpPr/>
          <p:nvPr/>
        </p:nvSpPr>
        <p:spPr>
          <a:xfrm>
            <a:off x="9208008" y="2532888"/>
            <a:ext cx="20025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$325</a:t>
            </a:r>
            <a:pPr indent="0" marL="0">
              <a:buNone/>
            </a:pPr>
            <a:r>
              <a:rPr lang="en-US" sz="1200" dirty="0">
                <a:solidFill>
                  <a:srgbClr val="5C7A7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/mo</a:t>
            </a:r>
            <a:endParaRPr lang="en-US" sz="2600" dirty="0"/>
          </a:p>
        </p:txBody>
      </p:sp>
      <p:pic>
        <p:nvPicPr>
          <p:cNvPr id="43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08008" y="3154680"/>
            <a:ext cx="164592" cy="164592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9454896" y="309981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25 users</a:t>
            </a:r>
            <a:endParaRPr lang="en-US" sz="1050" dirty="0"/>
          </a:p>
        </p:txBody>
      </p:sp>
      <p:pic>
        <p:nvPicPr>
          <p:cNvPr id="4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08008" y="3538728"/>
            <a:ext cx="164592" cy="164592"/>
          </a:xfrm>
          <a:prstGeom prst="rect">
            <a:avLst/>
          </a:prstGeom>
        </p:spPr>
      </p:pic>
      <p:sp>
        <p:nvSpPr>
          <p:cNvPr id="46" name="Text 30"/>
          <p:cNvSpPr/>
          <p:nvPr/>
        </p:nvSpPr>
        <p:spPr>
          <a:xfrm>
            <a:off x="9454896" y="348386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apps</a:t>
            </a:r>
            <a:endParaRPr lang="en-US" sz="1050" dirty="0"/>
          </a:p>
        </p:txBody>
      </p:sp>
      <p:pic>
        <p:nvPicPr>
          <p:cNvPr id="47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8008" y="3922776"/>
            <a:ext cx="164592" cy="164592"/>
          </a:xfrm>
          <a:prstGeom prst="rect">
            <a:avLst/>
          </a:prstGeom>
        </p:spPr>
      </p:pic>
      <p:sp>
        <p:nvSpPr>
          <p:cNvPr id="48" name="Text 31"/>
          <p:cNvSpPr/>
          <p:nvPr/>
        </p:nvSpPr>
        <p:spPr>
          <a:xfrm>
            <a:off x="9454896" y="386791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GB storage</a:t>
            </a:r>
            <a:endParaRPr lang="en-US" sz="1050" dirty="0"/>
          </a:p>
        </p:txBody>
      </p:sp>
      <p:pic>
        <p:nvPicPr>
          <p:cNvPr id="49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08008" y="4306824"/>
            <a:ext cx="164592" cy="164592"/>
          </a:xfrm>
          <a:prstGeom prst="rect">
            <a:avLst/>
          </a:prstGeom>
        </p:spPr>
      </p:pic>
      <p:sp>
        <p:nvSpPr>
          <p:cNvPr id="50" name="Text 32"/>
          <p:cNvSpPr/>
          <p:nvPr/>
        </p:nvSpPr>
        <p:spPr>
          <a:xfrm>
            <a:off x="9454896" y="425196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25,000 submissions/mo</a:t>
            </a:r>
            <a:endParaRPr lang="en-US" sz="1050" dirty="0"/>
          </a:p>
        </p:txBody>
      </p:sp>
      <p:sp>
        <p:nvSpPr>
          <p:cNvPr id="51" name="Text 33"/>
          <p:cNvSpPr/>
          <p:nvPr/>
        </p:nvSpPr>
        <p:spPr>
          <a:xfrm>
            <a:off x="640080" y="62636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plans up to $2,500/mo (250 users) · Enterprise, Dedicated Server &amp; On-Premise available on request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MAUQE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2E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 free. Scale when you're ready.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4114800" cy="4434840"/>
          </a:xfrm>
          <a:prstGeom prst="roundRect">
            <a:avLst>
              <a:gd name="adj" fmla="val 2222"/>
            </a:avLst>
          </a:prstGeom>
          <a:solidFill>
            <a:srgbClr val="0B2E33"/>
          </a:solidFill>
          <a:ln/>
        </p:spPr>
      </p:sp>
      <p:sp>
        <p:nvSpPr>
          <p:cNvPr id="5" name="Shape 3"/>
          <p:cNvSpPr/>
          <p:nvPr/>
        </p:nvSpPr>
        <p:spPr>
          <a:xfrm>
            <a:off x="3291840" y="-274320"/>
            <a:ext cx="2926080" cy="2926080"/>
          </a:xfrm>
          <a:prstGeom prst="ellipse">
            <a:avLst/>
          </a:prstGeom>
          <a:solidFill>
            <a:srgbClr val="028090">
              <a:alpha val="25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201168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269748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credit card required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005840" y="31546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free account and launch your first app in minutes — not weeks.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1005840" y="4069080"/>
            <a:ext cx="3383280" cy="0"/>
          </a:xfrm>
          <a:prstGeom prst="line">
            <a:avLst/>
          </a:prstGeom>
          <a:noFill/>
          <a:ln w="12700">
            <a:solidFill>
              <a:srgbClr val="1F525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420624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1005840" y="480060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focused steps from idea to live workflow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1005840" y="534924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1005840" y="594360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 for partners on every sale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074920" y="1691640"/>
            <a:ext cx="548640" cy="548640"/>
          </a:xfrm>
          <a:prstGeom prst="ellipse">
            <a:avLst/>
          </a:prstGeom>
          <a:solidFill>
            <a:srgbClr val="F4FBF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0" y="1828800"/>
            <a:ext cx="274320" cy="2743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852160" y="164592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developers needed</a:t>
            </a:r>
            <a:endParaRPr lang="en-US" sz="1550" dirty="0"/>
          </a:p>
        </p:txBody>
      </p:sp>
      <p:sp>
        <p:nvSpPr>
          <p:cNvPr id="17" name="Text 13"/>
          <p:cNvSpPr/>
          <p:nvPr/>
        </p:nvSpPr>
        <p:spPr>
          <a:xfrm>
            <a:off x="5852160" y="205740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teams configure apps visually; admins manage users, roles, and governance.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5074920" y="3154680"/>
            <a:ext cx="548640" cy="548640"/>
          </a:xfrm>
          <a:prstGeom prst="ellipse">
            <a:avLst/>
          </a:prstGeom>
          <a:solidFill>
            <a:srgbClr val="F4FBFA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0" y="3291840"/>
            <a:ext cx="274320" cy="2743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852160" y="31089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external requests too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5852160" y="352044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sharing, embedded forms, uploads, and secure submission tracking out of the box.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5074920" y="4617720"/>
            <a:ext cx="548640" cy="548640"/>
          </a:xfrm>
          <a:prstGeom prst="ellipse">
            <a:avLst/>
          </a:prstGeom>
          <a:solidFill>
            <a:srgbClr val="F4FBFA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4754880"/>
            <a:ext cx="274320" cy="27432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852160" y="457200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Grows with you</a:t>
            </a:r>
            <a:endParaRPr lang="en-US" sz="1550" dirty="0"/>
          </a:p>
        </p:txBody>
      </p:sp>
      <p:sp>
        <p:nvSpPr>
          <p:cNvPr id="25" name="Text 19"/>
          <p:cNvSpPr/>
          <p:nvPr/>
        </p:nvSpPr>
        <p:spPr>
          <a:xfrm>
            <a:off x="5852160" y="498348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 free single-app workspace to enterprise, dedicated server, or on-premise deployment.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286000"/>
            <a:ext cx="5486400" cy="5486400"/>
          </a:xfrm>
          <a:prstGeom prst="ellipse">
            <a:avLst/>
          </a:prstGeom>
          <a:solidFill>
            <a:srgbClr val="028090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686800" y="3200400"/>
            <a:ext cx="5029200" cy="5029200"/>
          </a:xfrm>
          <a:prstGeom prst="ellipse">
            <a:avLst/>
          </a:prstGeom>
          <a:solidFill>
            <a:srgbClr val="00A896">
              <a:alpha val="1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65960"/>
            <a:ext cx="9601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turn manual work</a:t>
            </a:r>
            <a:endParaRPr lang="en-US" sz="34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into a live business app?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737360" y="342900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one approval, one request form, or one spreadsheet.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Mauqe helps you move it into a controlled, trackable workspace.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480560" y="4434840"/>
            <a:ext cx="3200400" cy="594360"/>
          </a:xfrm>
          <a:prstGeom prst="roundRect">
            <a:avLst>
              <a:gd name="adj" fmla="val 15385"/>
            </a:avLst>
          </a:prstGeom>
          <a:solidFill>
            <a:srgbClr val="02C39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480560" y="4434840"/>
            <a:ext cx="3200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Your Workspace — Free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22960" y="54864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FB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mauqe.com  ·  hello@mauqe.com  ·  WhatsApp: +968 7115 2447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Mauqe — Sales Pitch</dc:title>
  <dc:subject>PptxGenJS Presentation</dc:subject>
  <dc:creator>Mauqe</dc:creator>
  <cp:lastModifiedBy>Mauqe</cp:lastModifiedBy>
  <cp:revision>1</cp:revision>
  <dcterms:created xsi:type="dcterms:W3CDTF">2026-07-01T19:41:24Z</dcterms:created>
  <dcterms:modified xsi:type="dcterms:W3CDTF">2026-07-01T19:41:24Z</dcterms:modified>
</cp:coreProperties>
</file>